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906000" cy="6858000" type="A4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16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FEDA-E8A9-40F3-92FC-0F74183AC2F3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A25B-01C7-48F3-82CE-7541514B5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6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FEDA-E8A9-40F3-92FC-0F74183AC2F3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A25B-01C7-48F3-82CE-7541514B5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05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FEDA-E8A9-40F3-92FC-0F74183AC2F3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A25B-01C7-48F3-82CE-7541514B5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0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FEDA-E8A9-40F3-92FC-0F74183AC2F3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A25B-01C7-48F3-82CE-7541514B5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39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FEDA-E8A9-40F3-92FC-0F74183AC2F3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A25B-01C7-48F3-82CE-7541514B5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7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FEDA-E8A9-40F3-92FC-0F74183AC2F3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A25B-01C7-48F3-82CE-7541514B5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FEDA-E8A9-40F3-92FC-0F74183AC2F3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A25B-01C7-48F3-82CE-7541514B5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5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FEDA-E8A9-40F3-92FC-0F74183AC2F3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A25B-01C7-48F3-82CE-7541514B5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FEDA-E8A9-40F3-92FC-0F74183AC2F3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A25B-01C7-48F3-82CE-7541514B5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53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FEDA-E8A9-40F3-92FC-0F74183AC2F3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A25B-01C7-48F3-82CE-7541514B5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92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FEDA-E8A9-40F3-92FC-0F74183AC2F3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3A25B-01C7-48F3-82CE-7541514B5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46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ACFEDA-E8A9-40F3-92FC-0F74183AC2F3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43A25B-01C7-48F3-82CE-7541514B5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9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001">
            <a:extLst>
              <a:ext uri="{FF2B5EF4-FFF2-40B4-BE49-F238E27FC236}">
                <a16:creationId xmlns:a16="http://schemas.microsoft.com/office/drawing/2014/main" id="{95054478-F440-E7FD-3C5A-1DF9F2495F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9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009">
            <a:extLst>
              <a:ext uri="{FF2B5EF4-FFF2-40B4-BE49-F238E27FC236}">
                <a16:creationId xmlns:a16="http://schemas.microsoft.com/office/drawing/2014/main" id="{D2109562-0D36-D7CF-AFA6-E6FAD7812E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2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010">
            <a:extLst>
              <a:ext uri="{FF2B5EF4-FFF2-40B4-BE49-F238E27FC236}">
                <a16:creationId xmlns:a16="http://schemas.microsoft.com/office/drawing/2014/main" id="{40613A43-086E-82E4-4ACB-69D112F929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1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011">
            <a:extLst>
              <a:ext uri="{FF2B5EF4-FFF2-40B4-BE49-F238E27FC236}">
                <a16:creationId xmlns:a16="http://schemas.microsoft.com/office/drawing/2014/main" id="{B6C690B9-1B5F-7B10-238C-FC771CA36C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012">
            <a:extLst>
              <a:ext uri="{FF2B5EF4-FFF2-40B4-BE49-F238E27FC236}">
                <a16:creationId xmlns:a16="http://schemas.microsoft.com/office/drawing/2014/main" id="{3DD6E235-61F9-916E-D610-C733464F88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9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013">
            <a:extLst>
              <a:ext uri="{FF2B5EF4-FFF2-40B4-BE49-F238E27FC236}">
                <a16:creationId xmlns:a16="http://schemas.microsoft.com/office/drawing/2014/main" id="{3D08F8CE-2547-5895-CC2C-F7C307D77B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7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014">
            <a:extLst>
              <a:ext uri="{FF2B5EF4-FFF2-40B4-BE49-F238E27FC236}">
                <a16:creationId xmlns:a16="http://schemas.microsoft.com/office/drawing/2014/main" id="{77012170-F016-4CA5-BE12-694F3A0FD7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1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015">
            <a:extLst>
              <a:ext uri="{FF2B5EF4-FFF2-40B4-BE49-F238E27FC236}">
                <a16:creationId xmlns:a16="http://schemas.microsoft.com/office/drawing/2014/main" id="{D34DF48B-0E2C-2F1A-CD49-9BA381AC2D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2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016">
            <a:extLst>
              <a:ext uri="{FF2B5EF4-FFF2-40B4-BE49-F238E27FC236}">
                <a16:creationId xmlns:a16="http://schemas.microsoft.com/office/drawing/2014/main" id="{12C5B83E-8DE1-FD0B-EF89-6742B2ADD9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002">
            <a:extLst>
              <a:ext uri="{FF2B5EF4-FFF2-40B4-BE49-F238E27FC236}">
                <a16:creationId xmlns:a16="http://schemas.microsoft.com/office/drawing/2014/main" id="{E91EDD79-08ED-A67C-53C9-A8F66F3074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1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003">
            <a:extLst>
              <a:ext uri="{FF2B5EF4-FFF2-40B4-BE49-F238E27FC236}">
                <a16:creationId xmlns:a16="http://schemas.microsoft.com/office/drawing/2014/main" id="{CF2C361E-D80C-DF45-E6A5-A855950B6C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7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004">
            <a:extLst>
              <a:ext uri="{FF2B5EF4-FFF2-40B4-BE49-F238E27FC236}">
                <a16:creationId xmlns:a16="http://schemas.microsoft.com/office/drawing/2014/main" id="{B20EFA81-DF78-7E52-568B-EF910E9098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4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005">
            <a:extLst>
              <a:ext uri="{FF2B5EF4-FFF2-40B4-BE49-F238E27FC236}">
                <a16:creationId xmlns:a16="http://schemas.microsoft.com/office/drawing/2014/main" id="{3E1D0BF0-9A3F-C25E-A902-59FA7334A4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8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006">
            <a:extLst>
              <a:ext uri="{FF2B5EF4-FFF2-40B4-BE49-F238E27FC236}">
                <a16:creationId xmlns:a16="http://schemas.microsoft.com/office/drawing/2014/main" id="{E6CFEEC3-BF7F-F368-738A-4C6605A40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7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007">
            <a:extLst>
              <a:ext uri="{FF2B5EF4-FFF2-40B4-BE49-F238E27FC236}">
                <a16:creationId xmlns:a16="http://schemas.microsoft.com/office/drawing/2014/main" id="{B1FAA177-5E2E-36B4-473A-249F88ACAF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2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008">
            <a:extLst>
              <a:ext uri="{FF2B5EF4-FFF2-40B4-BE49-F238E27FC236}">
                <a16:creationId xmlns:a16="http://schemas.microsoft.com/office/drawing/2014/main" id="{BF33429E-0C26-688D-317A-6600CE6B1F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95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Macintosh PowerPoint</Application>
  <PresentationFormat>A4 Paper (210x297 mm)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Turner</dc:creator>
  <cp:lastModifiedBy>Kevin Knowles</cp:lastModifiedBy>
  <cp:revision>5</cp:revision>
  <dcterms:created xsi:type="dcterms:W3CDTF">2025-02-24T08:37:46Z</dcterms:created>
  <dcterms:modified xsi:type="dcterms:W3CDTF">2025-03-05T09:28:41Z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0354ca5-015e-47ab-9fdb-c0a8323bc23e_Enabled">
    <vt:lpwstr>true</vt:lpwstr>
  </property>
  <property fmtid="{D5CDD505-2E9C-101B-9397-08002B2CF9AE}" pid="3" name="MSIP_Label_d0354ca5-015e-47ab-9fdb-c0a8323bc23e_SetDate">
    <vt:lpwstr>2025-02-26T13:21:38Z</vt:lpwstr>
  </property>
  <property fmtid="{D5CDD505-2E9C-101B-9397-08002B2CF9AE}" pid="4" name="MSIP_Label_d0354ca5-015e-47ab-9fdb-c0a8323bc23e_Method">
    <vt:lpwstr>Privileged</vt:lpwstr>
  </property>
  <property fmtid="{D5CDD505-2E9C-101B-9397-08002B2CF9AE}" pid="5" name="MSIP_Label_d0354ca5-015e-47ab-9fdb-c0a8323bc23e_Name">
    <vt:lpwstr>d0354ca5-015e-47ab-9fdb-c0a8323bc23e</vt:lpwstr>
  </property>
  <property fmtid="{D5CDD505-2E9C-101B-9397-08002B2CF9AE}" pid="6" name="MSIP_Label_d0354ca5-015e-47ab-9fdb-c0a8323bc23e_SiteId">
    <vt:lpwstr>07ebc6c3-7074-4387-a625-b9d918ba4a97</vt:lpwstr>
  </property>
  <property fmtid="{D5CDD505-2E9C-101B-9397-08002B2CF9AE}" pid="7" name="MSIP_Label_d0354ca5-015e-47ab-9fdb-c0a8323bc23e_ActionId">
    <vt:lpwstr>d3ab0975-098f-4423-9050-23388b8e7dc5</vt:lpwstr>
  </property>
  <property fmtid="{D5CDD505-2E9C-101B-9397-08002B2CF9AE}" pid="8" name="MSIP_Label_d0354ca5-015e-47ab-9fdb-c0a8323bc23e_ContentBits">
    <vt:lpwstr>0</vt:lpwstr>
  </property>
  <property fmtid="{D5CDD505-2E9C-101B-9397-08002B2CF9AE}" pid="9" name="MSIP_Label_d0354ca5-015e-47ab-9fdb-c0a8323bc23e_Tag">
    <vt:lpwstr>10, 0, 1, 1</vt:lpwstr>
  </property>
</Properties>
</file>